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f1359ea6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f1359ea6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1359ea64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1359ea64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f1359ea6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f1359ea6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1359ea64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1359ea64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1359ea6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1359ea6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f1359ea6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f1359ea6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1359ea6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1359ea6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